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05" r:id="rId1"/>
  </p:sldMasterIdLst>
  <p:sldIdLst>
    <p:sldId id="259" r:id="rId2"/>
    <p:sldId id="267" r:id="rId3"/>
    <p:sldId id="262" r:id="rId4"/>
    <p:sldId id="263" r:id="rId5"/>
    <p:sldId id="264" r:id="rId6"/>
    <p:sldId id="265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A147"/>
    <a:srgbClr val="B54C2D"/>
    <a:srgbClr val="B66952"/>
    <a:srgbClr val="B56D45"/>
    <a:srgbClr val="DF98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3/29/2020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525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3/29/2020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665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3/29/2020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2055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3/29/2020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805943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3/29/2020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8362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3/29/2020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4069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3/29/2020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3026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833E-1B6D-415F-AD29-75AE8C43BD0D}" type="datetime1">
              <a:rPr lang="en-US" smtClean="0"/>
              <a:t>3/29/2020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1586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596F-08A7-4B70-989A-F2B1CF31E66B}" type="datetime1">
              <a:rPr lang="en-US" smtClean="0"/>
              <a:t>3/29/2020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527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3/29/2020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865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3/29/2020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486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3/29/2020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175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3/29/2020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887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3/29/2020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888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3/29/2020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916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3/29/2020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479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3/29/2020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378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3/29/2020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8027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3" r:id="rId1"/>
    <p:sldLayoutId id="2147483715" r:id="rId2"/>
    <p:sldLayoutId id="2147483716" r:id="rId3"/>
    <p:sldLayoutId id="2147483714" r:id="rId4"/>
    <p:sldLayoutId id="2147483710" r:id="rId5"/>
    <p:sldLayoutId id="2147483694" r:id="rId6"/>
    <p:sldLayoutId id="2147483695" r:id="rId7"/>
    <p:sldLayoutId id="2147483696" r:id="rId8"/>
    <p:sldLayoutId id="2147483697" r:id="rId9"/>
    <p:sldLayoutId id="2147483699" r:id="rId10"/>
    <p:sldLayoutId id="2147483693" r:id="rId11"/>
    <p:sldLayoutId id="2147483700" r:id="rId12"/>
    <p:sldLayoutId id="2147483701" r:id="rId13"/>
    <p:sldLayoutId id="2147483703" r:id="rId14"/>
    <p:sldLayoutId id="2147483704" r:id="rId15"/>
    <p:sldLayoutId id="2147483702" r:id="rId16"/>
    <p:sldLayoutId id="2147483698" r:id="rId17"/>
  </p:sldLayoutIdLst>
  <p:hf sldNum="0"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3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cup, coffee, food, beverage&#10;&#10;Description automatically generated">
            <a:extLst>
              <a:ext uri="{FF2B5EF4-FFF2-40B4-BE49-F238E27FC236}">
                <a16:creationId xmlns:a16="http://schemas.microsoft.com/office/drawing/2014/main" id="{91BC5572-FC33-4C1C-8DEE-C2CF75A7564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1F047C-C727-42A7-85C5-68C5AA1B1A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0693" y="1087120"/>
            <a:ext cx="9440034" cy="2648381"/>
          </a:xfrm>
        </p:spPr>
        <p:txBody>
          <a:bodyPr>
            <a:normAutofit/>
          </a:bodyPr>
          <a:lstStyle/>
          <a:p>
            <a:r>
              <a:rPr lang="en-US" sz="7200" dirty="0"/>
              <a:t>Be Too Busy Serving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93FB3F-A8D4-46D3-A1C6-C79C645637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303643"/>
            <a:ext cx="12191979" cy="1570383"/>
          </a:xfrm>
        </p:spPr>
        <p:txBody>
          <a:bodyPr>
            <a:normAutofit/>
          </a:bodyPr>
          <a:lstStyle/>
          <a:p>
            <a:r>
              <a:rPr lang="en-US" sz="2800" b="1" dirty="0"/>
              <a:t>Proverbs 27:17, Jeremiah 6:27-29, Daniel 3:23-25, Mark 9:38-41, Matthew 28:19-20</a:t>
            </a:r>
          </a:p>
        </p:txBody>
      </p:sp>
    </p:spTree>
    <p:extLst>
      <p:ext uri="{BB962C8B-B14F-4D97-AF65-F5344CB8AC3E}">
        <p14:creationId xmlns:p14="http://schemas.microsoft.com/office/powerpoint/2010/main" val="633738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6399B5-8D0A-4C53-9B41-FC5BA700C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343" y="0"/>
            <a:ext cx="10983344" cy="1282147"/>
          </a:xfrm>
        </p:spPr>
        <p:txBody>
          <a:bodyPr>
            <a:normAutofit/>
          </a:bodyPr>
          <a:lstStyle/>
          <a:p>
            <a:r>
              <a:rPr lang="en-US" b="1" u="sng" dirty="0"/>
              <a:t>Proverbs 27:17 (KJV)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B9EBD8-CC62-42E1-9C23-C88B705623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330" y="1570383"/>
            <a:ext cx="12082670" cy="5287617"/>
          </a:xfrm>
        </p:spPr>
        <p:txBody>
          <a:bodyPr>
            <a:normAutofit/>
          </a:bodyPr>
          <a:lstStyle/>
          <a:p>
            <a:pPr marL="36900" indent="0">
              <a:buNone/>
            </a:pPr>
            <a:r>
              <a:rPr lang="en-US" sz="4000" dirty="0"/>
              <a:t>17 Iron </a:t>
            </a:r>
            <a:r>
              <a:rPr lang="en-US" sz="4000" dirty="0" err="1"/>
              <a:t>sharpeneth</a:t>
            </a:r>
            <a:r>
              <a:rPr lang="en-US" sz="4000" dirty="0"/>
              <a:t> iron; so a man </a:t>
            </a:r>
            <a:r>
              <a:rPr lang="en-US" sz="4000" dirty="0" err="1"/>
              <a:t>sharpeneth</a:t>
            </a:r>
            <a:r>
              <a:rPr lang="en-US" sz="4000" dirty="0"/>
              <a:t> the countenance of his friend.</a:t>
            </a:r>
          </a:p>
        </p:txBody>
      </p:sp>
    </p:spTree>
    <p:extLst>
      <p:ext uri="{BB962C8B-B14F-4D97-AF65-F5344CB8AC3E}">
        <p14:creationId xmlns:p14="http://schemas.microsoft.com/office/powerpoint/2010/main" val="25399771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4A569-5D81-4974-BF7B-93A532F42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119" y="0"/>
            <a:ext cx="10353762" cy="1257300"/>
          </a:xfrm>
        </p:spPr>
        <p:txBody>
          <a:bodyPr>
            <a:normAutofit/>
          </a:bodyPr>
          <a:lstStyle/>
          <a:p>
            <a:r>
              <a:rPr lang="en-US" b="1" u="sng" dirty="0"/>
              <a:t>Jeremiah 6:27-29 (KJV)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D9316A-84F5-4CD8-B7DD-BF4B47FBE0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66900"/>
            <a:ext cx="12192000" cy="4832074"/>
          </a:xfrm>
        </p:spPr>
        <p:txBody>
          <a:bodyPr>
            <a:normAutofit/>
          </a:bodyPr>
          <a:lstStyle/>
          <a:p>
            <a:pPr marL="36900" indent="0">
              <a:buNone/>
            </a:pPr>
            <a:r>
              <a:rPr lang="en-US" sz="3600" dirty="0"/>
              <a:t>27 I have set thee for a tower and a fortress among my people, that thou mayest know and try their way.</a:t>
            </a:r>
          </a:p>
          <a:p>
            <a:pPr marL="36900" indent="0">
              <a:buNone/>
            </a:pPr>
            <a:r>
              <a:rPr lang="en-US" sz="3600" dirty="0"/>
              <a:t>28 They are all grievous </a:t>
            </a:r>
            <a:r>
              <a:rPr lang="en-US" sz="3600" dirty="0" err="1"/>
              <a:t>revolters</a:t>
            </a:r>
            <a:r>
              <a:rPr lang="en-US" sz="3600" dirty="0"/>
              <a:t>, walking with slanders: they are brass and iron; they are all corrupters.</a:t>
            </a:r>
          </a:p>
          <a:p>
            <a:pPr marL="36900" indent="0">
              <a:buNone/>
            </a:pPr>
            <a:r>
              <a:rPr lang="en-US" sz="3600" dirty="0"/>
              <a:t>29 The bellows are burned, the lead is consumed of the fire; the founder </a:t>
            </a:r>
            <a:r>
              <a:rPr lang="en-US" sz="3600" dirty="0" err="1"/>
              <a:t>melteth</a:t>
            </a:r>
            <a:r>
              <a:rPr lang="en-US" sz="3600" dirty="0"/>
              <a:t> in vain: for the wicked are not plucked away.</a:t>
            </a:r>
          </a:p>
        </p:txBody>
      </p:sp>
    </p:spTree>
    <p:extLst>
      <p:ext uri="{BB962C8B-B14F-4D97-AF65-F5344CB8AC3E}">
        <p14:creationId xmlns:p14="http://schemas.microsoft.com/office/powerpoint/2010/main" val="20048164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3117F-B9E0-4189-8127-13C0BDF7D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u="sng" dirty="0"/>
              <a:t>Daniel 3:23-25 (KJV)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A5E292-9C00-4938-8FA7-724A03A5B4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12" y="2076450"/>
            <a:ext cx="12112487" cy="4433680"/>
          </a:xfrm>
        </p:spPr>
        <p:txBody>
          <a:bodyPr>
            <a:normAutofit/>
          </a:bodyPr>
          <a:lstStyle/>
          <a:p>
            <a:pPr marL="36900" indent="0">
              <a:buNone/>
            </a:pPr>
            <a:r>
              <a:rPr lang="en-US" sz="2800" dirty="0"/>
              <a:t>23 And these three men, Shadrach, Meshach, and Abednego, fell down bound into the midst of the burning fiery furnace.</a:t>
            </a:r>
          </a:p>
          <a:p>
            <a:pPr marL="36900" indent="0">
              <a:buNone/>
            </a:pPr>
            <a:r>
              <a:rPr lang="en-US" sz="2800" dirty="0"/>
              <a:t>24 Then Nebuchadnezzar the king was astonished, and rose up in haste, and </a:t>
            </a:r>
            <a:r>
              <a:rPr lang="en-US" sz="2800" dirty="0" err="1"/>
              <a:t>spake</a:t>
            </a:r>
            <a:r>
              <a:rPr lang="en-US" sz="2800" dirty="0"/>
              <a:t>, and said unto his counsellors, Did not we cast three men bound into the midst of the fire? They answered and said unto the king, True, O king.</a:t>
            </a:r>
          </a:p>
          <a:p>
            <a:pPr marL="36900" indent="0">
              <a:buNone/>
            </a:pPr>
            <a:r>
              <a:rPr lang="en-US" sz="2800" dirty="0"/>
              <a:t>25 He answered and said, Lo, I see four men loose, walking in the midst of the fire, and they have no hurt; and the form of the fourth is like the Son of God.</a:t>
            </a:r>
          </a:p>
        </p:txBody>
      </p:sp>
    </p:spTree>
    <p:extLst>
      <p:ext uri="{BB962C8B-B14F-4D97-AF65-F5344CB8AC3E}">
        <p14:creationId xmlns:p14="http://schemas.microsoft.com/office/powerpoint/2010/main" val="25547695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EB0533-E1B0-4F8C-A47F-21EE07E29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u="sng" dirty="0"/>
              <a:t>Mark 9:38-41 (KJV)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5351F-C51C-4D11-A115-1AFDEF9B3F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964" y="2076450"/>
            <a:ext cx="12023035" cy="4652341"/>
          </a:xfrm>
        </p:spPr>
        <p:txBody>
          <a:bodyPr>
            <a:normAutofit/>
          </a:bodyPr>
          <a:lstStyle/>
          <a:p>
            <a:pPr marL="36900" indent="0">
              <a:buNone/>
            </a:pPr>
            <a:r>
              <a:rPr lang="en-US" sz="2800" dirty="0"/>
              <a:t>38 And John answered him, saying, Master, we saw one casting out devils in thy name, and he </a:t>
            </a:r>
            <a:r>
              <a:rPr lang="en-US" sz="2800" dirty="0" err="1"/>
              <a:t>followeth</a:t>
            </a:r>
            <a:r>
              <a:rPr lang="en-US" sz="2800" dirty="0"/>
              <a:t> not us: and we forbad him, because he </a:t>
            </a:r>
            <a:r>
              <a:rPr lang="en-US" sz="2800" dirty="0" err="1"/>
              <a:t>followeth</a:t>
            </a:r>
            <a:r>
              <a:rPr lang="en-US" sz="2800" dirty="0"/>
              <a:t> not us.</a:t>
            </a:r>
          </a:p>
          <a:p>
            <a:pPr marL="36900" indent="0">
              <a:buNone/>
            </a:pPr>
            <a:r>
              <a:rPr lang="en-US" sz="2800" dirty="0"/>
              <a:t>39 But Jesus said, Forbid him not: for there is no man which shall do a miracle in my name, that can lightly speak evil of me.</a:t>
            </a:r>
          </a:p>
          <a:p>
            <a:pPr marL="36900" indent="0">
              <a:buNone/>
            </a:pPr>
            <a:r>
              <a:rPr lang="en-US" sz="2800" dirty="0"/>
              <a:t>40 For he that is not against us is on our part.</a:t>
            </a:r>
          </a:p>
          <a:p>
            <a:pPr marL="36900" indent="0">
              <a:buNone/>
            </a:pPr>
            <a:r>
              <a:rPr lang="en-US" sz="2800" dirty="0"/>
              <a:t>41 For whosoever shall give you a cup of water to drink in my name, because ye belong to Christ, verily I say unto you, he shall not lose his reward.</a:t>
            </a:r>
          </a:p>
        </p:txBody>
      </p:sp>
    </p:spTree>
    <p:extLst>
      <p:ext uri="{BB962C8B-B14F-4D97-AF65-F5344CB8AC3E}">
        <p14:creationId xmlns:p14="http://schemas.microsoft.com/office/powerpoint/2010/main" val="14635727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80B4A-4901-4FCD-8CE1-30F3F3C87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u="sng" dirty="0"/>
              <a:t>Matthew 28:19-20 (KJV)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7F5BD9-6E11-442B-9653-AEE80E52CF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661" y="2066511"/>
            <a:ext cx="11658600" cy="3906906"/>
          </a:xfrm>
        </p:spPr>
        <p:txBody>
          <a:bodyPr>
            <a:normAutofit/>
          </a:bodyPr>
          <a:lstStyle/>
          <a:p>
            <a:pPr marL="36900" indent="0">
              <a:buNone/>
            </a:pPr>
            <a:r>
              <a:rPr lang="en-US" sz="3600" dirty="0"/>
              <a:t>19 Go ye therefore, and teach all nations, baptizing them in the name of the Father, and of the Son, and of the Holy Ghost:</a:t>
            </a:r>
          </a:p>
          <a:p>
            <a:pPr marL="36900" indent="0">
              <a:buNone/>
            </a:pPr>
            <a:r>
              <a:rPr lang="en-US" sz="3600" dirty="0"/>
              <a:t>20 Teaching them to observe all things whatsoever I have commanded you: and, lo, I am with you always, even unto the end of the world. Amen.</a:t>
            </a:r>
          </a:p>
        </p:txBody>
      </p:sp>
    </p:spTree>
    <p:extLst>
      <p:ext uri="{BB962C8B-B14F-4D97-AF65-F5344CB8AC3E}">
        <p14:creationId xmlns:p14="http://schemas.microsoft.com/office/powerpoint/2010/main" val="22715809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Coffee">
      <a:dk1>
        <a:sysClr val="windowText" lastClr="000000"/>
      </a:dk1>
      <a:lt1>
        <a:sysClr val="window" lastClr="FFFFFF"/>
      </a:lt1>
      <a:dk2>
        <a:srgbClr val="4E3B30"/>
      </a:dk2>
      <a:lt2>
        <a:srgbClr val="F4EEDC"/>
      </a:lt2>
      <a:accent1>
        <a:srgbClr val="CC830E"/>
      </a:accent1>
      <a:accent2>
        <a:srgbClr val="B54C2D"/>
      </a:accent2>
      <a:accent3>
        <a:srgbClr val="99570C"/>
      </a:accent3>
      <a:accent4>
        <a:srgbClr val="C17529"/>
      </a:accent4>
      <a:accent5>
        <a:srgbClr val="A19574"/>
      </a:accent5>
      <a:accent6>
        <a:srgbClr val="A49518"/>
      </a:accent6>
      <a:hlink>
        <a:srgbClr val="AD1F1F"/>
      </a:hlink>
      <a:folHlink>
        <a:srgbClr val="FFC42F"/>
      </a:folHlink>
    </a:clrScheme>
    <a:fontScheme name="Custom 4">
      <a:majorFont>
        <a:latin typeface="Goudy Old Style"/>
        <a:ea typeface=""/>
        <a:cs typeface=""/>
      </a:majorFont>
      <a:minorFont>
        <a:latin typeface="Goudy Old Style"/>
        <a:ea typeface=""/>
        <a:cs typeface="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REE.pptx" id="{E781C72B-3D65-4B8D-9071-33B66AF0EF30}" vid="{3A5A58F2-9BE1-435C-B12D-88FD9BF701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{5A423E92-B296-4505-B6A0-313004C80FB4}tf12214701</Template>
  <TotalTime>0</TotalTime>
  <Words>427</Words>
  <Application>Microsoft Office PowerPoint</Application>
  <PresentationFormat>Widescreen</PresentationFormat>
  <Paragraphs>20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Goudy Old Style</vt:lpstr>
      <vt:lpstr>Wingdings 2</vt:lpstr>
      <vt:lpstr>SlateVTI</vt:lpstr>
      <vt:lpstr>Be Too Busy Serving</vt:lpstr>
      <vt:lpstr>Proverbs 27:17 (KJV)</vt:lpstr>
      <vt:lpstr>Jeremiah 6:27-29 (KJV)</vt:lpstr>
      <vt:lpstr>Daniel 3:23-25 (KJV)</vt:lpstr>
      <vt:lpstr>Mark 9:38-41 (KJV)</vt:lpstr>
      <vt:lpstr>Matthew 28:19-20 (KJV)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2020-03-21T22:01:22Z</dcterms:created>
  <dcterms:modified xsi:type="dcterms:W3CDTF">2020-03-29T20:14:14Z</dcterms:modified>
</cp:coreProperties>
</file>